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9" r:id="rId2"/>
    <p:sldId id="335" r:id="rId3"/>
    <p:sldId id="337" r:id="rId4"/>
    <p:sldId id="364" r:id="rId5"/>
    <p:sldId id="365" r:id="rId6"/>
    <p:sldId id="366" r:id="rId7"/>
    <p:sldId id="345" r:id="rId8"/>
    <p:sldId id="347" r:id="rId9"/>
    <p:sldId id="349" r:id="rId10"/>
    <p:sldId id="367" r:id="rId11"/>
    <p:sldId id="353" r:id="rId12"/>
    <p:sldId id="368" r:id="rId13"/>
    <p:sldId id="369" r:id="rId14"/>
    <p:sldId id="370" r:id="rId15"/>
    <p:sldId id="371" r:id="rId16"/>
    <p:sldId id="372" r:id="rId17"/>
    <p:sldId id="300" r:id="rId18"/>
    <p:sldId id="373" r:id="rId19"/>
    <p:sldId id="297" r:id="rId20"/>
    <p:sldId id="374" r:id="rId21"/>
    <p:sldId id="293" r:id="rId22"/>
    <p:sldId id="375" r:id="rId23"/>
    <p:sldId id="376" r:id="rId24"/>
    <p:sldId id="328" r:id="rId25"/>
    <p:sldId id="377" r:id="rId26"/>
    <p:sldId id="330" r:id="rId27"/>
    <p:sldId id="361" r:id="rId28"/>
    <p:sldId id="378" r:id="rId29"/>
    <p:sldId id="362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us Alejandro Galvan Monreal" initials="JAGM" lastIdx="1" clrIdx="0">
    <p:extLst>
      <p:ext uri="{19B8F6BF-5375-455C-9EA6-DF929625EA0E}">
        <p15:presenceInfo xmlns:p15="http://schemas.microsoft.com/office/powerpoint/2012/main" userId="7ab384e20ea4f3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4BE32-91E0-408B-AEDB-382001056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6B135B-DF5B-4B40-8F55-720039E58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862CB7-D2E0-44E5-96DA-44315EBF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896DE7-F4C6-4B27-903A-A973AE7D9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0B5223-C13D-433A-B9A6-33CD7D07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71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0ED85-1F7A-4D43-A04E-FE3FFA2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3DD713-E133-41CE-AB21-99B0B0305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635783-0097-4ED3-B9DC-15060B70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D867F9-C7AA-495E-87FD-48B43451C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82AA70-AA76-4A88-BF6D-AE367F3C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21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133422-BB3D-4E19-B3FC-67647C861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79B154-A402-4A73-BD6F-04987A5C8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BCB035-5013-43C8-9F54-D32E5C2B4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735D30-0A67-4C15-BCFF-E3CDC794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A58639-0015-4352-9E93-C9FCC445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40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6CC8D-328A-4AFB-87F6-71193D41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170089-562B-4E4C-A83D-F476CFF4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15A253-2708-4060-B6CE-4D77019B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B93E5B-B599-4DC8-BC95-1872D62B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4BEC00-E785-48B0-946F-0079A6CA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868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9B94A-A50F-4EE7-910F-96D44441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3C7BA5-9056-4C70-8927-5B460381E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9BEDFB-77FA-4282-8B94-6184FE59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2BEF46-2AC9-4AA4-A086-8DBC842A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D96E3-5A20-4822-82C4-F485E012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384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84D43-F0D8-4544-94E6-7C9A055B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CB5C94-9C0E-41C6-8F3C-96723F556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4C8026-F3CB-46F9-B2E0-CC75C8A66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4127E2-B856-4099-8838-AB439E07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2CD7EB-E4BF-4DDF-B119-B41E5FDF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DB1BF5-DDD3-457A-8285-410A2CDA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718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D8972-029C-44AA-B2F2-17260635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64AD53-0FF8-4AAF-AC91-F0C0468A1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EE0A54-E59D-43E8-BC04-47F32B918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013AE2-278C-4A8E-8888-FCFC8A910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E7B02B-4FAB-4F3B-8BB1-BC68BF901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D1390E-89DC-4830-A525-D27DF9C5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3B3A61-1A8F-4605-B2E5-D9985966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42D1E6-4E7B-4A9C-B12B-CC308144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14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3FD95-1321-4917-A293-3C9E0A29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D7210A-B7A2-4E6D-9ACA-32143A5A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AA071F-4F30-4310-B144-4AAF02BE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0CEC04-7E6C-4B80-BAA3-82D529AC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78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F4EE45-2020-4B12-A249-E834FCA7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AD8407-F409-4F06-9C78-A94D73B5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67792A-8EF2-45C4-B648-74DB03D1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423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9C951-4B84-4883-A05C-92402A2B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B6201C-CF56-47FD-B244-09C5575D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442400-F819-4052-A2F9-E19700DA9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F4267B-FBB5-4789-AAD5-C4677425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9D35B4-FD8F-42AD-A296-D896AE1D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A5CA52-31D0-4786-9C17-B066FF2D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386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BA98F-F98C-4E88-99B7-9B9D43B2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D4957A-EBAC-441A-95A9-279640FF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67A532-4FDA-4D6C-AE6E-DE67CCB11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DD1C16-9A75-4822-B1E8-0D70D5D8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9F0842-6F32-4E63-AC61-8A899B06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944682-A156-4279-873C-9EA04A4B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63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F3035B-6C49-48C8-8DDE-F2E93837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E70F1-D82E-412E-A8F4-E2ED6073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281D65-E40A-459D-B6DC-655620ABA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DB6B-8D0D-400F-9D72-959770C0B60D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F061A4-8496-48E1-82F4-F7CE3FE51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E903D1-1E0C-421D-BFEA-8DFF775CB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17F6E-0D46-43DC-B93E-7AEFF4948D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7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53DC1D-192D-4A60-B69E-950224DC6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2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CD3142-1095-466A-AE85-588830BB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156D4D-32AC-4DF6-8A80-C8CDC0FD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8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EA57CF-4BDB-4544-BCD9-F041F729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E8D336-DEB2-448A-8230-D1B907ED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99B407-6113-419D-83B1-4E048038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3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C17FFF-67F9-4FEA-915A-FD92A601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8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3A96BE-967B-49FA-890E-6FA20491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6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65A321-FA85-4467-87C6-35FA32E2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92F52A-5243-4671-BA73-CE858AA4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8BEFCE-76DD-4BBC-811C-BF4893EDF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AFE863-0DEC-41F7-B5AB-268443F1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1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F4B561-6241-47F3-ACF3-9DAD78BC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DD71C1-E414-489D-BB72-8941E74B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89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3F54CA-4F87-4FE8-93F4-9919EDEB1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A3EB33-0969-4773-8576-31E7DBD7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F64305-3350-46F1-973C-40DA7730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extrusionH="76200">
            <a:extrusionClr>
              <a:schemeClr val="accent2">
                <a:lumMod val="50000"/>
              </a:schemeClr>
            </a:extrusionClr>
          </a:sp3d>
        </p:spPr>
      </p:pic>
    </p:spTree>
    <p:extLst>
      <p:ext uri="{BB962C8B-B14F-4D97-AF65-F5344CB8AC3E}">
        <p14:creationId xmlns:p14="http://schemas.microsoft.com/office/powerpoint/2010/main" val="3381621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7823FF-CF5B-4549-B66F-62A06C9D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3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6421FE-C602-4C06-BEF2-466912ED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8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F22D9A-0CA7-4F79-A5F0-596CCB4F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9E5851-C609-4032-8B7B-E8A2AC45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6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486566-4119-42FE-80DB-340C5201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45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ADE3F7-51CC-4CB9-9D10-C89782B5F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71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F29BE2-72DD-4C61-8B23-E3967CDE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3ED192A-63E7-4233-A9D3-C39566345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12"/>
            <a:ext cx="12192000" cy="69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1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C7FBCB-1B4C-4EB0-9931-37A81C9F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4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3746EC-F056-4ED7-AA8E-3B5A6527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79E216-EAA1-4676-9E3D-60E8E030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AE1273-ECE5-444F-A7F5-C131F52B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29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7211</TotalTime>
  <Words>0</Words>
  <Application>Microsoft Office PowerPoint</Application>
  <PresentationFormat>Panorámica</PresentationFormat>
  <Paragraphs>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Alejandro Galvan Monreal</dc:creator>
  <cp:lastModifiedBy>Jesus Alejandro Galvan Monreal</cp:lastModifiedBy>
  <cp:revision>163</cp:revision>
  <dcterms:created xsi:type="dcterms:W3CDTF">2024-08-09T05:52:09Z</dcterms:created>
  <dcterms:modified xsi:type="dcterms:W3CDTF">2024-08-21T07:31:26Z</dcterms:modified>
</cp:coreProperties>
</file>